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4" r:id="rId9"/>
    <p:sldId id="261" r:id="rId10"/>
    <p:sldId id="265" r:id="rId11"/>
    <p:sldId id="266" r:id="rId12"/>
    <p:sldId id="262" r:id="rId13"/>
    <p:sldId id="263" r:id="rId14"/>
    <p:sldId id="267" r:id="rId15"/>
    <p:sldId id="268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D17FA3B-C404-4317-B0BC-953931111309}" type="datetimeFigureOut">
              <a:rPr lang="pl-PL" smtClean="0"/>
              <a:t>2017-03-23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2017-03-23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2017-03-23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Szkoła Dobrego Wychowania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Szkoła Podstawowa </a:t>
            </a:r>
            <a:r>
              <a:rPr lang="pl-PL" dirty="0" smtClean="0"/>
              <a:t>                  im</a:t>
            </a:r>
            <a:r>
              <a:rPr lang="pl-PL" dirty="0" smtClean="0"/>
              <a:t>. Jana Pawła II </a:t>
            </a:r>
            <a:r>
              <a:rPr lang="pl-PL" dirty="0" smtClean="0"/>
              <a:t>                w </a:t>
            </a:r>
            <a:r>
              <a:rPr lang="pl-PL" dirty="0" smtClean="0"/>
              <a:t>Śledziejowicach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045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Kl.2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39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Kl. 3a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10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Kl. 3b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37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Kl. 3b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83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Kl. 3c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0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6908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4563869"/>
          </a:xfrm>
        </p:spPr>
        <p:txBody>
          <a:bodyPr>
            <a:normAutofit fontScale="85000" lnSpcReduction="20000"/>
          </a:bodyPr>
          <a:lstStyle/>
          <a:p>
            <a:pPr marL="68580" indent="0" algn="just">
              <a:buNone/>
            </a:pPr>
            <a:r>
              <a:rPr lang="pl-PL" sz="3400" b="1" dirty="0">
                <a:latin typeface="Arial Narrow" panose="020B0606020202030204" pitchFamily="34" charset="0"/>
              </a:rPr>
              <a:t>Spotkanie </a:t>
            </a:r>
            <a:r>
              <a:rPr lang="pl-PL" sz="3400" b="1" dirty="0" smtClean="0">
                <a:latin typeface="Arial Narrow" panose="020B0606020202030204" pitchFamily="34" charset="0"/>
              </a:rPr>
              <a:t>było </a:t>
            </a:r>
            <a:r>
              <a:rPr lang="pl-PL" sz="3400" b="1" dirty="0">
                <a:latin typeface="Arial Narrow" panose="020B0606020202030204" pitchFamily="34" charset="0"/>
              </a:rPr>
              <a:t>dla wszystkich doskonałą lekcją savoir vivre</a:t>
            </a:r>
            <a:r>
              <a:rPr lang="pl-PL" sz="3400" b="1" dirty="0" smtClean="0">
                <a:latin typeface="Arial Narrow" panose="020B0606020202030204" pitchFamily="34" charset="0"/>
              </a:rPr>
              <a:t>.</a:t>
            </a:r>
            <a:r>
              <a:rPr lang="pl-PL" sz="3400" dirty="0">
                <a:latin typeface="Arial Narrow" panose="020B0606020202030204" pitchFamily="34" charset="0"/>
              </a:rPr>
              <a:t> Dzieci chętnie się wypowiadały i zwracały uwagę na najważniejsze przesłania inscenizacji</a:t>
            </a:r>
            <a:r>
              <a:rPr lang="pl-PL" sz="3400" dirty="0" smtClean="0">
                <a:latin typeface="Arial Narrow" panose="020B0606020202030204" pitchFamily="34" charset="0"/>
              </a:rPr>
              <a:t>. </a:t>
            </a:r>
            <a:r>
              <a:rPr lang="pl-PL" sz="3400" dirty="0">
                <a:latin typeface="Arial Narrow" panose="020B0606020202030204" pitchFamily="34" charset="0"/>
              </a:rPr>
              <a:t> </a:t>
            </a:r>
            <a:r>
              <a:rPr lang="pl-PL" sz="3400" dirty="0" smtClean="0">
                <a:latin typeface="Arial Narrow" panose="020B0606020202030204" pitchFamily="34" charset="0"/>
              </a:rPr>
              <a:t>Koordynator konkursu  podziękowała wszystkim za ogromne zaangażowanie w </a:t>
            </a:r>
            <a:r>
              <a:rPr lang="pl-PL" sz="3400" dirty="0">
                <a:latin typeface="Arial Narrow" panose="020B0606020202030204" pitchFamily="34" charset="0"/>
              </a:rPr>
              <a:t>realizację kolejnego już konkursowego zadania</a:t>
            </a:r>
            <a:r>
              <a:rPr lang="pl-PL" sz="3400" dirty="0" smtClean="0">
                <a:latin typeface="Arial Narrow" panose="020B0606020202030204" pitchFamily="34" charset="0"/>
              </a:rPr>
              <a:t>. </a:t>
            </a:r>
            <a:r>
              <a:rPr lang="pl-PL" sz="3400" dirty="0">
                <a:latin typeface="Arial Narrow" panose="020B0606020202030204" pitchFamily="34" charset="0"/>
              </a:rPr>
              <a:t>Na zakończenie pani dyrektor </a:t>
            </a:r>
            <a:r>
              <a:rPr lang="pl-PL" sz="3400" dirty="0" smtClean="0">
                <a:latin typeface="Arial Narrow" panose="020B0606020202030204" pitchFamily="34" charset="0"/>
              </a:rPr>
              <a:t>wyraziła </a:t>
            </a:r>
            <a:r>
              <a:rPr lang="pl-PL" sz="3400" dirty="0">
                <a:latin typeface="Arial Narrow" panose="020B0606020202030204" pitchFamily="34" charset="0"/>
              </a:rPr>
              <a:t>nadzieję, że odtąd wszyscy uczniowie będą wiedzieli, jak należy się zachować w każdej sytuacji</a:t>
            </a:r>
            <a:r>
              <a:rPr lang="pl-PL" sz="3400" dirty="0" smtClean="0">
                <a:latin typeface="Arial Narrow" panose="020B0606020202030204" pitchFamily="34" charset="0"/>
              </a:rPr>
              <a:t>.</a:t>
            </a:r>
          </a:p>
          <a:p>
            <a:pPr marL="68580" indent="0" algn="just">
              <a:buNone/>
            </a:pPr>
            <a:r>
              <a:rPr lang="pl-PL" sz="3400" dirty="0" smtClean="0">
                <a:latin typeface="Arial Narrow" panose="020B0606020202030204" pitchFamily="34" charset="0"/>
              </a:rPr>
              <a:t> </a:t>
            </a:r>
            <a:r>
              <a:rPr lang="pl-PL" sz="3400" dirty="0">
                <a:latin typeface="Arial Narrow" panose="020B0606020202030204" pitchFamily="34" charset="0"/>
              </a:rPr>
              <a:t/>
            </a:r>
            <a:br>
              <a:rPr lang="pl-PL" sz="3400" dirty="0">
                <a:latin typeface="Arial Narrow" panose="020B0606020202030204" pitchFamily="34" charset="0"/>
              </a:rPr>
            </a:br>
            <a:r>
              <a:rPr lang="pl-PL" dirty="0"/>
              <a:t/>
            </a:r>
            <a:br>
              <a:rPr lang="pl-PL" dirty="0"/>
            </a:br>
            <a:endParaRPr lang="pl-PL" sz="2400" b="1" dirty="0">
              <a:latin typeface="Arial Narrow" panose="020B0606020202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89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154997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3100" b="1" dirty="0" smtClean="0"/>
              <a:t>Sprawozdanie </a:t>
            </a:r>
            <a:r>
              <a:rPr lang="pl-PL" sz="3100" b="1" dirty="0" smtClean="0"/>
              <a:t>z wykonania </a:t>
            </a:r>
            <a:br>
              <a:rPr lang="pl-PL" sz="3100" b="1" dirty="0" smtClean="0"/>
            </a:br>
            <a:r>
              <a:rPr lang="pl-PL" sz="3100" b="1" dirty="0" smtClean="0"/>
              <a:t>zadania nr 4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Przeprowadzenie </a:t>
            </a:r>
            <a:r>
              <a:rPr lang="pl-PL" dirty="0" err="1"/>
              <a:t>międzyklasowych</a:t>
            </a:r>
            <a:r>
              <a:rPr lang="pl-PL" dirty="0"/>
              <a:t> inscenizacji na temat znajomości i stosowania zasad dobrego zachowania na co dzień w stosunku do osób starszych, dorosłych, rówieśników</a:t>
            </a:r>
            <a:r>
              <a:rPr lang="pl-PL" dirty="0" smtClean="0"/>
              <a:t>….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73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31063" y="1268760"/>
            <a:ext cx="777686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dirty="0">
                <a:latin typeface="Arial Narrow" panose="020B0606020202030204" pitchFamily="34" charset="0"/>
              </a:rPr>
              <a:t>22 marca w Domu Kultury w Śledziejowicach zgromadzili się uczniowie klas 0-III wraz </a:t>
            </a:r>
            <a:r>
              <a:rPr lang="pl-PL" sz="2200" dirty="0" smtClean="0">
                <a:latin typeface="Arial Narrow" panose="020B0606020202030204" pitchFamily="34" charset="0"/>
              </a:rPr>
              <a:t> </a:t>
            </a:r>
            <a:r>
              <a:rPr lang="pl-PL" sz="2200" dirty="0">
                <a:latin typeface="Arial Narrow" panose="020B0606020202030204" pitchFamily="34" charset="0"/>
              </a:rPr>
              <a:t>z wychowawcami. Wszyscy wzięli udział w happeningu dotyczącym zasad dobrego zachowania. Dzieci prezentowały swój wspaniały talent aktorski. Były piosenki, wierszyki </a:t>
            </a:r>
            <a:r>
              <a:rPr lang="pl-PL" sz="2200" dirty="0" smtClean="0">
                <a:latin typeface="Arial Narrow" panose="020B0606020202030204" pitchFamily="34" charset="0"/>
              </a:rPr>
              <a:t> </a:t>
            </a:r>
            <a:r>
              <a:rPr lang="pl-PL" sz="2200" dirty="0">
                <a:latin typeface="Arial Narrow" panose="020B0606020202030204" pitchFamily="34" charset="0"/>
              </a:rPr>
              <a:t>i inscenizacje. Młodsi uczniowie, z klas 0 i </a:t>
            </a:r>
            <a:r>
              <a:rPr lang="pl-PL" sz="2200" dirty="0" err="1">
                <a:latin typeface="Arial Narrow" panose="020B0606020202030204" pitchFamily="34" charset="0"/>
              </a:rPr>
              <a:t>I</a:t>
            </a:r>
            <a:r>
              <a:rPr lang="pl-PL" sz="2200" dirty="0">
                <a:latin typeface="Arial Narrow" panose="020B0606020202030204" pitchFamily="34" charset="0"/>
              </a:rPr>
              <a:t> przypomnieli społeczności szkolnej, jak ważne dla zachowania dobrych relacji z innymi ludźmi jest stosowanie magicznych słów, czyli zwrotów grzecznościowych. Trochę starsi uczniowie odgrywali scenki, ilustrujące różne sytuacje, zarówno o charakterze bardziej oficjalnym, jak i koleżeńskim. Pokazano, m. in. jak należy zachować się w bibliotece, sekretariacie i </a:t>
            </a:r>
            <a:r>
              <a:rPr lang="pl-PL" sz="2200" dirty="0" smtClean="0">
                <a:latin typeface="Arial Narrow" panose="020B0606020202030204" pitchFamily="34" charset="0"/>
              </a:rPr>
              <a:t>autobusie - </a:t>
            </a:r>
            <a:r>
              <a:rPr lang="pl-PL" sz="2200" dirty="0">
                <a:latin typeface="Arial Narrow" panose="020B0606020202030204" pitchFamily="34" charset="0"/>
              </a:rPr>
              <a:t>ustępowanie miejsca różnym </a:t>
            </a:r>
            <a:r>
              <a:rPr lang="pl-PL" sz="2200" dirty="0" smtClean="0">
                <a:latin typeface="Arial Narrow" panose="020B0606020202030204" pitchFamily="34" charset="0"/>
              </a:rPr>
              <a:t>osobom (</a:t>
            </a:r>
            <a:r>
              <a:rPr lang="pl-PL" sz="2200" dirty="0" err="1" smtClean="0">
                <a:latin typeface="Arial Narrow" panose="020B0606020202030204" pitchFamily="34" charset="0"/>
              </a:rPr>
              <a:t>np.starszym</a:t>
            </a:r>
            <a:r>
              <a:rPr lang="pl-PL" sz="2200" dirty="0" smtClean="0">
                <a:latin typeface="Arial Narrow" panose="020B0606020202030204" pitchFamily="34" charset="0"/>
              </a:rPr>
              <a:t>, kobietom w ciąży)</a:t>
            </a:r>
            <a:r>
              <a:rPr lang="pl-PL" sz="2200" dirty="0" smtClean="0">
                <a:latin typeface="Arial Narrow" panose="020B0606020202030204" pitchFamily="34" charset="0"/>
              </a:rPr>
              <a:t>. </a:t>
            </a:r>
            <a:r>
              <a:rPr lang="pl-PL" sz="2200" dirty="0">
                <a:latin typeface="Arial Narrow" panose="020B0606020202030204" pitchFamily="34" charset="0"/>
              </a:rPr>
              <a:t>Uczniowie z kl. II c przedstawili słynną „Kwokę” </a:t>
            </a:r>
            <a:r>
              <a:rPr lang="pl-PL" sz="2200" dirty="0" smtClean="0">
                <a:latin typeface="Arial Narrow" panose="020B0606020202030204" pitchFamily="34" charset="0"/>
              </a:rPr>
              <a:t>Jana </a:t>
            </a:r>
            <a:r>
              <a:rPr lang="pl-PL" sz="2200" dirty="0">
                <a:latin typeface="Arial Narrow" panose="020B0606020202030204" pitchFamily="34" charset="0"/>
              </a:rPr>
              <a:t>Brzechwy. Klasa III c opowiadała o dobrych manierach, wcielając się w bohaterów bajki „Kubuś Puchatek”.  Z kolei dzieci z III b zaprezentowały bajkę „ O złym smoku i dzielnym rycerzu”.</a:t>
            </a:r>
          </a:p>
          <a:p>
            <a:pPr algn="just"/>
            <a:r>
              <a:rPr lang="pl-PL" sz="2000" dirty="0">
                <a:latin typeface="Arial Narrow" panose="020B0606020202030204" pitchFamily="34" charset="0"/>
              </a:rPr>
              <a:t>        </a:t>
            </a:r>
            <a:endParaRPr lang="pl-PL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45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5" y="4372168"/>
            <a:ext cx="7478216" cy="1577112"/>
          </a:xfrm>
        </p:spPr>
        <p:txBody>
          <a:bodyPr/>
          <a:lstStyle/>
          <a:p>
            <a:r>
              <a:rPr lang="pl-PL" dirty="0" smtClean="0"/>
              <a:t>Oddziały przedszkolne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52736"/>
            <a:ext cx="4677833" cy="350837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5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Kl. 1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551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Kl.1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95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Kl.2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87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Kl. 2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84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Kl. 2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4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</TotalTime>
  <Words>286</Words>
  <Application>Microsoft Office PowerPoint</Application>
  <PresentationFormat>Pokaz na ekranie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Austin</vt:lpstr>
      <vt:lpstr>Szkoła Dobrego Wychowania</vt:lpstr>
      <vt:lpstr>       Sprawozdanie z wykonania  zadania nr 4 </vt:lpstr>
      <vt:lpstr>Prezentacja programu PowerPoint</vt:lpstr>
      <vt:lpstr>Oddziały przedszkolne</vt:lpstr>
      <vt:lpstr>Kl. 1</vt:lpstr>
      <vt:lpstr>Kl.1</vt:lpstr>
      <vt:lpstr>Kl.2</vt:lpstr>
      <vt:lpstr>Kl. 2 </vt:lpstr>
      <vt:lpstr>Kl. 2</vt:lpstr>
      <vt:lpstr>Kl.2</vt:lpstr>
      <vt:lpstr>Kl. 3a</vt:lpstr>
      <vt:lpstr>Kl. 3b</vt:lpstr>
      <vt:lpstr>Kl. 3b</vt:lpstr>
      <vt:lpstr>Kl. 3c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Dobrego Wychowania</dc:title>
  <dc:creator>Magda</dc:creator>
  <cp:lastModifiedBy>Magda</cp:lastModifiedBy>
  <cp:revision>5</cp:revision>
  <dcterms:created xsi:type="dcterms:W3CDTF">2017-03-22T19:28:06Z</dcterms:created>
  <dcterms:modified xsi:type="dcterms:W3CDTF">2017-03-23T16:48:00Z</dcterms:modified>
</cp:coreProperties>
</file>