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60" r:id="rId4"/>
    <p:sldId id="262" r:id="rId5"/>
    <p:sldId id="263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7" r:id="rId19"/>
    <p:sldId id="283" r:id="rId20"/>
    <p:sldId id="280" r:id="rId21"/>
    <p:sldId id="279" r:id="rId22"/>
    <p:sldId id="284" r:id="rId23"/>
    <p:sldId id="285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4" autoAdjust="0"/>
    <p:restoredTop sz="94654" autoAdjust="0"/>
  </p:normalViewPr>
  <p:slideViewPr>
    <p:cSldViewPr>
      <p:cViewPr>
        <p:scale>
          <a:sx n="75" d="100"/>
          <a:sy n="75" d="100"/>
        </p:scale>
        <p:origin x="-840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620-D376-4057-85A5-D05849F5A10C}" type="datetimeFigureOut">
              <a:rPr lang="pl-PL" smtClean="0"/>
              <a:pPr/>
              <a:t>2013-07-02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ED7-6C9B-4272-A8A6-C64645F967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620-D376-4057-85A5-D05849F5A10C}" type="datetimeFigureOut">
              <a:rPr lang="pl-PL" smtClean="0"/>
              <a:pPr/>
              <a:t>2013-07-02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ED7-6C9B-4272-A8A6-C64645F967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620-D376-4057-85A5-D05849F5A10C}" type="datetimeFigureOut">
              <a:rPr lang="pl-PL" smtClean="0"/>
              <a:pPr/>
              <a:t>2013-07-02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ED7-6C9B-4272-A8A6-C64645F967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620-D376-4057-85A5-D05849F5A10C}" type="datetimeFigureOut">
              <a:rPr lang="pl-PL" smtClean="0"/>
              <a:pPr/>
              <a:t>2013-07-02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ED7-6C9B-4272-A8A6-C64645F967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620-D376-4057-85A5-D05849F5A10C}" type="datetimeFigureOut">
              <a:rPr lang="pl-PL" smtClean="0"/>
              <a:pPr/>
              <a:t>2013-07-02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ED7-6C9B-4272-A8A6-C64645F967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620-D376-4057-85A5-D05849F5A10C}" type="datetimeFigureOut">
              <a:rPr lang="pl-PL" smtClean="0"/>
              <a:pPr/>
              <a:t>2013-07-02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ED7-6C9B-4272-A8A6-C64645F967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620-D376-4057-85A5-D05849F5A10C}" type="datetimeFigureOut">
              <a:rPr lang="pl-PL" smtClean="0"/>
              <a:pPr/>
              <a:t>2013-07-02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ED7-6C9B-4272-A8A6-C64645F967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620-D376-4057-85A5-D05849F5A10C}" type="datetimeFigureOut">
              <a:rPr lang="pl-PL" smtClean="0"/>
              <a:pPr/>
              <a:t>2013-07-02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ED7-6C9B-4272-A8A6-C64645F967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620-D376-4057-85A5-D05849F5A10C}" type="datetimeFigureOut">
              <a:rPr lang="pl-PL" smtClean="0"/>
              <a:pPr/>
              <a:t>2013-07-02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ED7-6C9B-4272-A8A6-C64645F967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620-D376-4057-85A5-D05849F5A10C}" type="datetimeFigureOut">
              <a:rPr lang="pl-PL" smtClean="0"/>
              <a:pPr/>
              <a:t>2013-07-02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ED7-6C9B-4272-A8A6-C64645F967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620-D376-4057-85A5-D05849F5A10C}" type="datetimeFigureOut">
              <a:rPr lang="pl-PL" smtClean="0"/>
              <a:pPr/>
              <a:t>2013-07-02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ED7-6C9B-4272-A8A6-C64645F967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D7620-D376-4057-85A5-D05849F5A10C}" type="datetimeFigureOut">
              <a:rPr lang="pl-PL" smtClean="0"/>
              <a:pPr/>
              <a:t>2013-07-02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98ED7-6C9B-4272-A8A6-C64645F9671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8000" contrast="-7000"/>
          </a:blip>
          <a:srcRect/>
          <a:tile tx="0" ty="-209550" sx="80000" sy="7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-387424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600" b="1" dirty="0" smtClean="0">
              <a:ln w="190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+mj-lt"/>
              <a:ea typeface="Gulim" pitchFamily="34" charset="-127"/>
              <a:cs typeface="Arial Unicode MS" pitchFamily="34" charset="-128"/>
            </a:endParaRPr>
          </a:p>
          <a:p>
            <a:endParaRPr lang="pl-PL" sz="3600" b="1" dirty="0" smtClean="0">
              <a:ln w="190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+mj-lt"/>
              <a:ea typeface="Gulim" pitchFamily="34" charset="-127"/>
              <a:cs typeface="Arial Unicode MS" pitchFamily="34" charset="-128"/>
            </a:endParaRPr>
          </a:p>
          <a:p>
            <a:endParaRPr lang="pl-PL" sz="3600" b="1" dirty="0" smtClean="0">
              <a:ln w="190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+mj-lt"/>
              <a:ea typeface="Gulim" pitchFamily="34" charset="-127"/>
              <a:cs typeface="Arial Unicode MS" pitchFamily="34" charset="-128"/>
            </a:endParaRPr>
          </a:p>
          <a:p>
            <a:r>
              <a:rPr lang="pl-PL" sz="4800" b="1" dirty="0" smtClean="0">
                <a:ln w="190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+mj-lt"/>
                <a:ea typeface="Gulim" pitchFamily="34" charset="-127"/>
                <a:cs typeface="Arial Unicode MS" pitchFamily="34" charset="-128"/>
              </a:rPr>
              <a:t>Szkoła Podstawowa </a:t>
            </a:r>
          </a:p>
          <a:p>
            <a:r>
              <a:rPr lang="pl-PL" sz="4800" b="1" dirty="0" smtClean="0">
                <a:ln w="190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+mj-lt"/>
                <a:ea typeface="Gulim" pitchFamily="34" charset="-127"/>
                <a:cs typeface="Arial Unicode MS" pitchFamily="34" charset="-128"/>
              </a:rPr>
              <a:t>im. Jana Pawła II </a:t>
            </a:r>
          </a:p>
          <a:p>
            <a:r>
              <a:rPr lang="pl-PL" sz="4800" b="1" dirty="0" smtClean="0">
                <a:ln w="190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+mj-lt"/>
                <a:ea typeface="Gulim" pitchFamily="34" charset="-127"/>
                <a:cs typeface="Arial Unicode MS" pitchFamily="34" charset="-128"/>
              </a:rPr>
              <a:t>w Śledziejowicach</a:t>
            </a:r>
          </a:p>
          <a:p>
            <a:r>
              <a:rPr lang="pl-PL" sz="3600" b="1" dirty="0" smtClean="0">
                <a:ln w="190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+mj-lt"/>
                <a:ea typeface="Gulim" pitchFamily="34" charset="-127"/>
                <a:cs typeface="Arial Unicode MS" pitchFamily="34" charset="-128"/>
              </a:rPr>
              <a:t>					   </a:t>
            </a:r>
            <a:endParaRPr lang="pl-PL" sz="4800" b="1" dirty="0" smtClean="0">
              <a:ln w="1905"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+mj-lt"/>
              <a:ea typeface="Gulim" pitchFamily="34" charset="-127"/>
              <a:cs typeface="Arial Unicode MS" pitchFamily="34" charset="-128"/>
            </a:endParaRPr>
          </a:p>
          <a:p>
            <a:r>
              <a:rPr lang="pl-PL" sz="4800" b="1" dirty="0" smtClean="0">
                <a:ln w="190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Gulim" pitchFamily="34" charset="-127"/>
                <a:cs typeface="Arial Unicode MS" pitchFamily="34" charset="-128"/>
              </a:rPr>
              <a:t>						</a:t>
            </a:r>
            <a:r>
              <a:rPr lang="pl-PL" sz="4800" b="1" dirty="0" smtClean="0">
                <a:ln w="190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+mj-lt"/>
                <a:ea typeface="Gulim" pitchFamily="34" charset="-127"/>
                <a:cs typeface="Arial Unicode MS" pitchFamily="34" charset="-128"/>
              </a:rPr>
              <a:t>dawniej </a:t>
            </a:r>
          </a:p>
          <a:p>
            <a:r>
              <a:rPr lang="pl-PL" sz="4800" b="1" dirty="0" smtClean="0">
                <a:ln w="190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+mj-lt"/>
                <a:ea typeface="Gulim" pitchFamily="34" charset="-127"/>
                <a:cs typeface="Arial Unicode MS" pitchFamily="34" charset="-128"/>
              </a:rPr>
              <a:t>								i dziś</a:t>
            </a:r>
            <a:endParaRPr lang="pl-PL" sz="4800" b="1" dirty="0">
              <a:ln w="1905"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+mj-lt"/>
              <a:ea typeface="Gulim" pitchFamily="34" charset="-127"/>
              <a:cs typeface="Arial Unicode MS" pitchFamily="34" charset="-128"/>
            </a:endParaRPr>
          </a:p>
        </p:txBody>
      </p:sp>
      <p:pic>
        <p:nvPicPr>
          <p:cNvPr id="6" name="Obraz 5" descr="Obra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61048"/>
            <a:ext cx="532481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gggroz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52285"/>
          <a:stretch>
            <a:fillRect/>
          </a:stretch>
        </p:blipFill>
        <p:spPr>
          <a:xfrm flipH="1">
            <a:off x="5004048" y="0"/>
            <a:ext cx="4139952" cy="6858000"/>
          </a:xfrm>
          <a:prstGeom prst="rect">
            <a:avLst/>
          </a:prstGeom>
        </p:spPr>
      </p:pic>
      <p:pic>
        <p:nvPicPr>
          <p:cNvPr id="3" name="Obraz 2" descr="gggroz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52285"/>
          <a:stretch>
            <a:fillRect/>
          </a:stretch>
        </p:blipFill>
        <p:spPr>
          <a:xfrm>
            <a:off x="0" y="0"/>
            <a:ext cx="4139952" cy="6858000"/>
          </a:xfrm>
          <a:prstGeom prst="rect">
            <a:avLst/>
          </a:prstGeom>
        </p:spPr>
      </p:pic>
      <p:pic>
        <p:nvPicPr>
          <p:cNvPr id="4" name="Picture 2" descr="D:\strona\zdjecia\pism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11" y="0"/>
            <a:ext cx="502717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ozowy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rcRect l="6898" t="33999" r="18101" b="44350"/>
          <a:stretch>
            <a:fillRect/>
          </a:stretch>
        </p:blipFill>
        <p:spPr>
          <a:xfrm rot="16200000">
            <a:off x="-2686608" y="2686608"/>
            <a:ext cx="6858000" cy="14847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8229600" cy="1143000"/>
          </a:xfrm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Poświęcenie sztandaru szkoły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D:\strona\zdjecia\sztandar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7278590" cy="5157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rozowy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rcRect l="6898" t="33999" r="18101" b="44350"/>
          <a:stretch>
            <a:fillRect/>
          </a:stretch>
        </p:blipFill>
        <p:spPr>
          <a:xfrm rot="16200000">
            <a:off x="-2686608" y="2686608"/>
            <a:ext cx="6858000" cy="14847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Przekazanie sztandaru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strona\zdjecia\sztandar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7056334" cy="4941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rozowy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rcRect l="6898" t="33999" r="18101" b="44350"/>
          <a:stretch>
            <a:fillRect/>
          </a:stretch>
        </p:blipFill>
        <p:spPr>
          <a:xfrm rot="16200000">
            <a:off x="-2686608" y="2686608"/>
            <a:ext cx="6858000" cy="14847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Nadanie szkole imienia Jana Pawła II </a:t>
            </a:r>
            <a:br>
              <a:rPr lang="pl-PL" dirty="0" smtClean="0"/>
            </a:br>
            <a:r>
              <a:rPr lang="pl-PL" dirty="0" smtClean="0"/>
              <a:t>- uroczystości</a:t>
            </a:r>
            <a:endParaRPr lang="pl-PL" dirty="0"/>
          </a:p>
        </p:txBody>
      </p:sp>
      <p:pic>
        <p:nvPicPr>
          <p:cNvPr id="4" name="Picture 2" descr="Rozmiar: 46306 bajtów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6480720" cy="4571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gggroz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3000" contrast="24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Dyrektorzy szkoły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pl-PL" dirty="0" smtClean="0"/>
              <a:t>do roku 1970 </a:t>
            </a:r>
            <a:r>
              <a:rPr lang="pl-PL" b="1" dirty="0" smtClean="0"/>
              <a:t>Franciszek Zając</a:t>
            </a:r>
            <a:r>
              <a:rPr lang="pl-PL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pl-PL" dirty="0" smtClean="0"/>
              <a:t>1970 - 1973 </a:t>
            </a:r>
            <a:r>
              <a:rPr lang="pl-PL" b="1" dirty="0" smtClean="0"/>
              <a:t>Władysław Leśniak</a:t>
            </a:r>
            <a:r>
              <a:rPr lang="pl-PL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pl-PL" dirty="0" smtClean="0"/>
              <a:t>1973 - 1992 </a:t>
            </a:r>
            <a:r>
              <a:rPr lang="pl-PL" b="1" dirty="0" smtClean="0"/>
              <a:t>Teresa Buchta</a:t>
            </a:r>
            <a:r>
              <a:rPr lang="pl-PL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pl-PL" dirty="0" smtClean="0"/>
              <a:t>1992 - 2012 </a:t>
            </a:r>
            <a:r>
              <a:rPr lang="pl-PL" b="1" dirty="0" smtClean="0"/>
              <a:t>Teresa Kubowicz</a:t>
            </a:r>
            <a:r>
              <a:rPr lang="pl-PL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pl-PL" dirty="0" smtClean="0"/>
              <a:t>od 2012 - </a:t>
            </a:r>
            <a:r>
              <a:rPr lang="pl-PL" b="1" dirty="0" smtClean="0"/>
              <a:t>Barbara Nowak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tile tx="-158750" ty="0" sx="100000" sy="7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/>
          <a:lstStyle/>
          <a:p>
            <a:r>
              <a:rPr lang="pl-PL" dirty="0" smtClean="0"/>
              <a:t>Budynek szkoły - dziś</a:t>
            </a:r>
            <a:endParaRPr lang="pl-PL" dirty="0"/>
          </a:p>
        </p:txBody>
      </p:sp>
      <p:pic>
        <p:nvPicPr>
          <p:cNvPr id="4" name="Picture 2" descr="D:\strona\zdjecia\elewacja_zachodn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7380312" cy="414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Obraz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8" r="49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DSC01141.jpg"/>
          <p:cNvPicPr>
            <a:picLocks noChangeAspect="1"/>
          </p:cNvPicPr>
          <p:nvPr/>
        </p:nvPicPr>
        <p:blipFill>
          <a:blip r:embed="rId2" cstate="print"/>
          <a:srcRect l="32042" t="12200" r="3322" b="231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gggroz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Obecnie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196752"/>
            <a:ext cx="5976664" cy="532859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pl-PL" b="1" dirty="0" smtClean="0"/>
              <a:t>6</a:t>
            </a:r>
            <a:r>
              <a:rPr lang="pl-PL" dirty="0" smtClean="0"/>
              <a:t> klas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15</a:t>
            </a:r>
            <a:r>
              <a:rPr lang="pl-PL" dirty="0" smtClean="0"/>
              <a:t> oddziałów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279</a:t>
            </a:r>
            <a:r>
              <a:rPr lang="pl-PL" dirty="0" smtClean="0"/>
              <a:t> uczniów 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25</a:t>
            </a:r>
            <a:r>
              <a:rPr lang="pl-PL" dirty="0" smtClean="0"/>
              <a:t> nauczycieli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2</a:t>
            </a:r>
            <a:r>
              <a:rPr lang="pl-PL" dirty="0" smtClean="0"/>
              <a:t> pracowników administracji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5</a:t>
            </a:r>
            <a:r>
              <a:rPr lang="pl-PL" dirty="0" smtClean="0"/>
              <a:t> pracowników obsługi</a:t>
            </a:r>
          </a:p>
          <a:p>
            <a:pPr>
              <a:lnSpc>
                <a:spcPct val="160000"/>
              </a:lnSpc>
            </a:pPr>
            <a:endParaRPr lang="pl-PL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rli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539481" cy="4365104"/>
          </a:xfrm>
          <a:prstGeom prst="rect">
            <a:avLst/>
          </a:prstGeom>
        </p:spPr>
      </p:pic>
      <p:pic>
        <p:nvPicPr>
          <p:cNvPr id="5" name="Obraz 4" descr="orl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844882"/>
            <a:ext cx="6012160" cy="4013117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9144" y="548680"/>
            <a:ext cx="7704856" cy="4077072"/>
          </a:xfrm>
        </p:spPr>
        <p:txBody>
          <a:bodyPr>
            <a:normAutofit fontScale="32500" lnSpcReduction="20000"/>
          </a:bodyPr>
          <a:lstStyle/>
          <a:p>
            <a:pPr algn="r">
              <a:lnSpc>
                <a:spcPct val="200000"/>
              </a:lnSpc>
              <a:buNone/>
            </a:pPr>
            <a:r>
              <a:rPr lang="pl-PL" sz="8000" i="1" dirty="0" smtClean="0"/>
              <a:t>"W wychowaniu chodzi właśnie o to, </a:t>
            </a:r>
          </a:p>
          <a:p>
            <a:pPr algn="r">
              <a:lnSpc>
                <a:spcPct val="200000"/>
              </a:lnSpc>
              <a:buNone/>
            </a:pPr>
            <a:r>
              <a:rPr lang="pl-PL" sz="8000" i="1" dirty="0" smtClean="0"/>
              <a:t>ażeby człowiek stawał się coraz bardziej człowiekiem; </a:t>
            </a:r>
          </a:p>
          <a:p>
            <a:pPr algn="r">
              <a:lnSpc>
                <a:spcPct val="200000"/>
              </a:lnSpc>
              <a:buNone/>
            </a:pPr>
            <a:r>
              <a:rPr lang="pl-PL" sz="8000" i="1" dirty="0" smtClean="0"/>
              <a:t>o to, ażeby bardziej był, a nie tylko więcej miał" </a:t>
            </a:r>
            <a:endParaRPr lang="pl-PL" dirty="0" smtClean="0"/>
          </a:p>
          <a:p>
            <a:pPr algn="r">
              <a:lnSpc>
                <a:spcPct val="200000"/>
              </a:lnSpc>
              <a:buNone/>
            </a:pPr>
            <a:r>
              <a:rPr lang="pl-PL" sz="7400" dirty="0" smtClean="0"/>
              <a:t>Jan Paweł II</a:t>
            </a:r>
            <a:endParaRPr lang="pl-PL" sz="7400" dirty="0"/>
          </a:p>
        </p:txBody>
      </p:sp>
      <p:pic>
        <p:nvPicPr>
          <p:cNvPr id="5" name="Obraz 4" descr="jp2-scan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645024"/>
            <a:ext cx="2663935" cy="3033526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gggroz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9976" b="9614"/>
          <a:stretch>
            <a:fillRect/>
          </a:stretch>
        </p:blipFill>
        <p:spPr>
          <a:xfrm rot="16200000" flipH="1">
            <a:off x="913284" y="-1372716"/>
            <a:ext cx="7317432" cy="9144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pPr algn="l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Współpraca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1416"/>
            <a:ext cx="8229600" cy="52565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pl-PL" dirty="0" smtClean="0"/>
              <a:t>Centrum Kultury i Turystyki w Wieliczce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Rada Sołecka w Śledziejowicach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Przedszkole Samorządowe w Śledziejowicach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Powiatowa i Miejska Biblioteka Publiczna – filia Śledziejowice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LKS Śledziejowice 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Centrum Profilaktyki i Promocji Zdrowia w Wieliczce</a:t>
            </a:r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gggroz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pozalekcyjne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Grupa teatralna </a:t>
            </a:r>
            <a:r>
              <a:rPr lang="pl-PL" dirty="0" smtClean="0"/>
              <a:t>„Koniec i Kropka”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Warsztaty plastyczne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Język angielski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Karate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Koło Misyjne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Koła przedmiotowe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Zajęcia biblioteczne</a:t>
            </a:r>
            <a:endParaRPr lang="pl-PL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5143501" cy="6858001"/>
          </a:xfrm>
          <a:prstGeom prst="rect">
            <a:avLst/>
          </a:prstGeom>
        </p:spPr>
      </p:pic>
      <p:pic>
        <p:nvPicPr>
          <p:cNvPr id="5" name="Obraz 4" descr="img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9819" y="0"/>
            <a:ext cx="6204181" cy="4653136"/>
          </a:xfrm>
          <a:prstGeom prst="rect">
            <a:avLst/>
          </a:prstGeom>
        </p:spPr>
      </p:pic>
      <p:pic>
        <p:nvPicPr>
          <p:cNvPr id="6" name="Obraz 5" descr="img001b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186862"/>
            <a:ext cx="6228184" cy="4671138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5903 0.00416 L -0.05712 0.098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329 0.00347 L 0.07552 -0.080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972 -0.0125 L 0.06893 0.0715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esty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Obraz 4" descr="festy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0 L -0.2599 -0.231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0 L 0.29132 0.272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ozowy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rcRect t="33999" r="9439" b="44350"/>
          <a:stretch>
            <a:fillRect/>
          </a:stretch>
        </p:blipFill>
        <p:spPr>
          <a:xfrm>
            <a:off x="863080" y="0"/>
            <a:ext cx="8280920" cy="14847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0528" y="476672"/>
            <a:ext cx="4824536" cy="706090"/>
          </a:xfrm>
        </p:spPr>
        <p:txBody>
          <a:bodyPr>
            <a:no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szkoły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85392"/>
            <a:ext cx="8229600" cy="54726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/>
              <a:t>1911 r.</a:t>
            </a:r>
            <a:r>
              <a:rPr lang="pl-PL" dirty="0" smtClean="0"/>
              <a:t> – otwarcie szkoły</a:t>
            </a:r>
          </a:p>
          <a:p>
            <a:pPr>
              <a:lnSpc>
                <a:spcPct val="150000"/>
              </a:lnSpc>
            </a:pPr>
            <a:r>
              <a:rPr lang="pl-PL" b="1" dirty="0" smtClean="0"/>
              <a:t>1939 r.</a:t>
            </a:r>
            <a:r>
              <a:rPr lang="pl-PL" dirty="0" smtClean="0"/>
              <a:t> – dobudowa piętra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Rok szkolny </a:t>
            </a:r>
            <a:r>
              <a:rPr lang="pl-PL" b="1" dirty="0" smtClean="0"/>
              <a:t>1972/1973</a:t>
            </a:r>
            <a:r>
              <a:rPr lang="pl-PL" dirty="0" smtClean="0"/>
              <a:t> – reorganizacja szkoły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Rok szkolny </a:t>
            </a:r>
            <a:r>
              <a:rPr lang="pl-PL" b="1" dirty="0" smtClean="0"/>
              <a:t>1985 /1986 </a:t>
            </a:r>
            <a:r>
              <a:rPr lang="pl-PL" dirty="0" smtClean="0"/>
              <a:t>– 5 klas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Rok szkolny </a:t>
            </a:r>
            <a:r>
              <a:rPr lang="pl-PL" b="1" dirty="0" smtClean="0"/>
              <a:t>1986/1987</a:t>
            </a:r>
            <a:r>
              <a:rPr lang="pl-PL" dirty="0" smtClean="0"/>
              <a:t> –  6 klas, 6 oddziałów</a:t>
            </a:r>
          </a:p>
          <a:p>
            <a:pPr>
              <a:lnSpc>
                <a:spcPct val="150000"/>
              </a:lnSpc>
            </a:pPr>
            <a:r>
              <a:rPr lang="pl-PL" b="1" dirty="0" smtClean="0"/>
              <a:t>1991 r. </a:t>
            </a:r>
            <a:r>
              <a:rPr lang="pl-PL" dirty="0" smtClean="0"/>
              <a:t>– przywrócenie </a:t>
            </a:r>
            <a:r>
              <a:rPr lang="pl-PL" dirty="0"/>
              <a:t>s</a:t>
            </a:r>
            <a:r>
              <a:rPr lang="pl-PL" dirty="0" smtClean="0"/>
              <a:t>iódmej i ósmej klasy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Budynek szkoły - dawniej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1027"/>
            <a:ext cx="7380312" cy="523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ozowy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rcRect t="33999" r="15351" b="34900"/>
          <a:stretch>
            <a:fillRect/>
          </a:stretch>
        </p:blipFill>
        <p:spPr>
          <a:xfrm>
            <a:off x="1403648" y="0"/>
            <a:ext cx="7740352" cy="213285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6494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Początek starań o rozbudowę: </a:t>
            </a:r>
          </a:p>
          <a:p>
            <a:pPr>
              <a:lnSpc>
                <a:spcPct val="150000"/>
              </a:lnSpc>
              <a:buNone/>
            </a:pPr>
            <a:r>
              <a:rPr lang="pl-PL" dirty="0" smtClean="0"/>
              <a:t>	</a:t>
            </a:r>
            <a:r>
              <a:rPr lang="pl-PL" b="1" dirty="0" smtClean="0"/>
              <a:t>lata 60. XX w.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„Rozbudowa Szkoły Podstawowej w Śledziejowicach” jednym z zadań programu gospodarczego gminy Wieliczka na lata </a:t>
            </a:r>
            <a:r>
              <a:rPr lang="pl-PL" b="1" dirty="0" smtClean="0"/>
              <a:t>1994-1998</a:t>
            </a:r>
          </a:p>
          <a:p>
            <a:pPr>
              <a:lnSpc>
                <a:spcPct val="150000"/>
              </a:lnSpc>
            </a:pPr>
            <a:r>
              <a:rPr lang="pl-PL" b="1" dirty="0" smtClean="0"/>
              <a:t>1 sierpnia 1995 r. </a:t>
            </a:r>
            <a:r>
              <a:rPr lang="pl-PL" dirty="0" smtClean="0"/>
              <a:t>– rozpoczęcie budowy</a:t>
            </a:r>
          </a:p>
          <a:p>
            <a:pPr>
              <a:lnSpc>
                <a:spcPct val="150000"/>
              </a:lnSpc>
            </a:pPr>
            <a:r>
              <a:rPr lang="pl-PL" b="1" dirty="0" smtClean="0"/>
              <a:t>1 września 2001 r. </a:t>
            </a:r>
            <a:r>
              <a:rPr lang="pl-PL" dirty="0" smtClean="0"/>
              <a:t>– uroczyste otwarcie nowego budynku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Otwarcie nowego budynku szkoły – 	1 września 2001 r.</a:t>
            </a:r>
            <a:endParaRPr lang="pl-PL" dirty="0"/>
          </a:p>
        </p:txBody>
      </p:sp>
      <p:pic>
        <p:nvPicPr>
          <p:cNvPr id="4" name="Picture 2" descr="D:\strona\zdjecia\otwarci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7441948" cy="4869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Otwarcie nowego budynku szkoły – </a:t>
            </a:r>
            <a:br>
              <a:rPr lang="pl-PL" dirty="0" smtClean="0"/>
            </a:br>
            <a:r>
              <a:rPr lang="pl-PL" dirty="0" smtClean="0"/>
              <a:t>1 września 2001 r.</a:t>
            </a:r>
            <a:endParaRPr lang="pl-PL" dirty="0"/>
          </a:p>
        </p:txBody>
      </p:sp>
      <p:pic>
        <p:nvPicPr>
          <p:cNvPr id="3" name="Picture 5" descr="D:\strona\zdjecia\otwarci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7300014" cy="4797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85821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1 września 2002 r. </a:t>
            </a:r>
            <a:r>
              <a:rPr lang="pl-PL" dirty="0" smtClean="0"/>
              <a:t>– Szkoła Podstawowa w Śledziejowicach im. Jana Pawła II</a:t>
            </a:r>
            <a:endParaRPr lang="pl-PL" dirty="0"/>
          </a:p>
        </p:txBody>
      </p:sp>
      <p:pic>
        <p:nvPicPr>
          <p:cNvPr id="4" name="Picture 2" descr="D:\strona\zdjecia\sztand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08999"/>
            <a:ext cx="5247836" cy="484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gggroz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52285"/>
          <a:stretch>
            <a:fillRect/>
          </a:stretch>
        </p:blipFill>
        <p:spPr>
          <a:xfrm flipH="1">
            <a:off x="5004048" y="0"/>
            <a:ext cx="4139952" cy="6858000"/>
          </a:xfrm>
          <a:prstGeom prst="rect">
            <a:avLst/>
          </a:prstGeom>
        </p:spPr>
      </p:pic>
      <p:pic>
        <p:nvPicPr>
          <p:cNvPr id="3" name="Obraz 2" descr="gggroz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52285"/>
          <a:stretch>
            <a:fillRect/>
          </a:stretch>
        </p:blipFill>
        <p:spPr>
          <a:xfrm>
            <a:off x="0" y="0"/>
            <a:ext cx="4139952" cy="6858000"/>
          </a:xfrm>
          <a:prstGeom prst="rect">
            <a:avLst/>
          </a:prstGeom>
        </p:spPr>
      </p:pic>
      <p:pic>
        <p:nvPicPr>
          <p:cNvPr id="4" name="Picture 2" descr="D:\strona\zdjecia\pism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9685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230</Words>
  <Application>Microsoft Office PowerPoint</Application>
  <PresentationFormat>Pokaz na ekranie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Slajd 1</vt:lpstr>
      <vt:lpstr>Slajd 2</vt:lpstr>
      <vt:lpstr>Historia szkoły</vt:lpstr>
      <vt:lpstr>Budynek szkoły - dawniej</vt:lpstr>
      <vt:lpstr>Slajd 5</vt:lpstr>
      <vt:lpstr>Otwarcie nowego budynku szkoły –  1 września 2001 r.</vt:lpstr>
      <vt:lpstr>Otwarcie nowego budynku szkoły –  1 września 2001 r.</vt:lpstr>
      <vt:lpstr>1 września 2002 r. – Szkoła Podstawowa w Śledziejowicach im. Jana Pawła II</vt:lpstr>
      <vt:lpstr>Slajd 9</vt:lpstr>
      <vt:lpstr>Slajd 10</vt:lpstr>
      <vt:lpstr>Poświęcenie sztandaru szkoły</vt:lpstr>
      <vt:lpstr>Przekazanie sztandaru</vt:lpstr>
      <vt:lpstr>Nadanie szkole imienia Jana Pawła II  - uroczystości</vt:lpstr>
      <vt:lpstr>Dyrektorzy szkoły</vt:lpstr>
      <vt:lpstr>Budynek szkoły - dziś</vt:lpstr>
      <vt:lpstr>Slajd 16</vt:lpstr>
      <vt:lpstr>Slajd 17</vt:lpstr>
      <vt:lpstr>Obecnie</vt:lpstr>
      <vt:lpstr>Slajd 19</vt:lpstr>
      <vt:lpstr>Współpraca</vt:lpstr>
      <vt:lpstr>Zajęcia pozalekcyjne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Dyrektor</cp:lastModifiedBy>
  <cp:revision>58</cp:revision>
  <dcterms:created xsi:type="dcterms:W3CDTF">2013-06-16T16:50:15Z</dcterms:created>
  <dcterms:modified xsi:type="dcterms:W3CDTF">2013-07-02T08:52:26Z</dcterms:modified>
</cp:coreProperties>
</file>